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5" r:id="rId3"/>
    <p:sldId id="264" r:id="rId4"/>
    <p:sldId id="259" r:id="rId5"/>
    <p:sldId id="267" r:id="rId6"/>
    <p:sldId id="260" r:id="rId7"/>
    <p:sldId id="271" r:id="rId8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3675"/>
  </p:normalViewPr>
  <p:slideViewPr>
    <p:cSldViewPr snapToGrid="0" snapToObjects="1">
      <p:cViewPr varScale="1">
        <p:scale>
          <a:sx n="78" d="100"/>
          <a:sy n="78" d="100"/>
        </p:scale>
        <p:origin x="115" y="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7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UNM HS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3286" y="6387732"/>
            <a:ext cx="7239907" cy="4633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71" y="6473064"/>
            <a:ext cx="1828800" cy="319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7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UNM HS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3286" y="6387732"/>
            <a:ext cx="7239907" cy="4633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71" y="6473064"/>
            <a:ext cx="1828800" cy="319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7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0" name="Picture 9" descr="UNM HS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3286" y="6387732"/>
            <a:ext cx="7239907" cy="4633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71" y="6473064"/>
            <a:ext cx="1828800" cy="319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7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920" y="6473064"/>
            <a:ext cx="1828800" cy="319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7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2" name="Picture 11" descr="UNM HS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3286" y="6387732"/>
            <a:ext cx="7239907" cy="4633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71" y="6473064"/>
            <a:ext cx="1828800" cy="319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7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1" name="Picture 10" descr="UNM HS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3290" y="6387732"/>
            <a:ext cx="7239907" cy="4633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576" y="6473064"/>
            <a:ext cx="1828800" cy="31990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7A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UNM HS2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3294" y="6387732"/>
            <a:ext cx="7239907" cy="4633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89" y="6472215"/>
            <a:ext cx="1828800" cy="3199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278" y="2834376"/>
            <a:ext cx="5402580" cy="1432435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UNM HSLIC </a:t>
            </a:r>
            <a:br>
              <a:rPr lang="en-US" sz="5400" dirty="0"/>
            </a:br>
            <a:r>
              <a:rPr lang="en-US" sz="5400" dirty="0"/>
              <a:t>Special Collections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7243" y="3344088"/>
            <a:ext cx="10058400" cy="2096802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71A336-0372-4B2B-BEA5-CB3E9776F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33143" y="890934"/>
            <a:ext cx="5806375" cy="4354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2505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909F-BD8F-4B6D-A2A3-05AE692C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Collecting 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83E96-9BFB-4A99-9D67-DB1827AA5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History of health and healthcare in New Mexico</a:t>
            </a:r>
          </a:p>
          <a:p>
            <a:pPr lvl="2"/>
            <a:endParaRPr lang="en-US" sz="1600" dirty="0"/>
          </a:p>
          <a:p>
            <a:pPr lvl="3"/>
            <a:r>
              <a:rPr lang="en-US" sz="2400" dirty="0"/>
              <a:t>History of providers</a:t>
            </a:r>
          </a:p>
          <a:p>
            <a:pPr lvl="3"/>
            <a:r>
              <a:rPr lang="en-US" sz="2400" dirty="0"/>
              <a:t>Oral histories</a:t>
            </a:r>
          </a:p>
          <a:p>
            <a:pPr lvl="3"/>
            <a:r>
              <a:rPr lang="en-US" sz="2400" dirty="0"/>
              <a:t>Tuberculosis </a:t>
            </a:r>
          </a:p>
          <a:p>
            <a:pPr lvl="3"/>
            <a:r>
              <a:rPr lang="en-US" sz="2400" dirty="0"/>
              <a:t>Public health</a:t>
            </a:r>
          </a:p>
          <a:p>
            <a:pPr lvl="3"/>
            <a:r>
              <a:rPr lang="en-US" sz="2400" dirty="0"/>
              <a:t>Midwifery</a:t>
            </a:r>
          </a:p>
          <a:p>
            <a:pPr lvl="3"/>
            <a:r>
              <a:rPr lang="en-US" sz="2400" dirty="0"/>
              <a:t>HSC history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B077E1-D952-45AB-83C0-8A36C0D803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0" t="4380" r="5900" b="6758"/>
          <a:stretch/>
        </p:blipFill>
        <p:spPr>
          <a:xfrm>
            <a:off x="5764218" y="2411308"/>
            <a:ext cx="2459044" cy="3566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F72285-D974-44CE-AE83-DFF5311FD10A}"/>
              </a:ext>
            </a:extLst>
          </p:cNvPr>
          <p:cNvSpPr txBox="1"/>
          <p:nvPr/>
        </p:nvSpPr>
        <p:spPr>
          <a:xfrm>
            <a:off x="8286536" y="3857414"/>
            <a:ext cx="3040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Cradle Home Hospital Nursery, Regina School of Nursing </a:t>
            </a:r>
          </a:p>
        </p:txBody>
      </p:sp>
    </p:spTree>
    <p:extLst>
      <p:ext uri="{BB962C8B-B14F-4D97-AF65-F5344CB8AC3E}">
        <p14:creationId xmlns:p14="http://schemas.microsoft.com/office/powerpoint/2010/main" val="408961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48AE3-655C-45D1-B67F-5C1B09CE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HSLIC Special Collections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A636F-1083-4234-B11E-D44FEB40F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340+ archival collections</a:t>
            </a:r>
          </a:p>
          <a:p>
            <a:r>
              <a:rPr lang="en-US" sz="3200" dirty="0"/>
              <a:t>Photographs</a:t>
            </a:r>
          </a:p>
          <a:p>
            <a:r>
              <a:rPr lang="en-US" sz="3200" dirty="0"/>
              <a:t>Artifacts</a:t>
            </a:r>
          </a:p>
          <a:p>
            <a:r>
              <a:rPr lang="en-US" sz="3200" dirty="0"/>
              <a:t>Oral histories</a:t>
            </a:r>
          </a:p>
          <a:p>
            <a:r>
              <a:rPr lang="en-US" sz="3200" dirty="0"/>
              <a:t>Books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EF41EB-A65F-45E1-A9AA-E1316DB526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2" t="6350" r="2941" b="6350"/>
          <a:stretch/>
        </p:blipFill>
        <p:spPr>
          <a:xfrm>
            <a:off x="6096000" y="1929712"/>
            <a:ext cx="5303520" cy="36357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2A6AEA-999F-463D-97AE-8DCED2641430}"/>
              </a:ext>
            </a:extLst>
          </p:cNvPr>
          <p:cNvSpPr txBox="1"/>
          <p:nvPr/>
        </p:nvSpPr>
        <p:spPr>
          <a:xfrm>
            <a:off x="6167566" y="5608136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NM physicians and nurses in front of the Health Mobile, 1920</a:t>
            </a:r>
          </a:p>
        </p:txBody>
      </p:sp>
    </p:spTree>
    <p:extLst>
      <p:ext uri="{BB962C8B-B14F-4D97-AF65-F5344CB8AC3E}">
        <p14:creationId xmlns:p14="http://schemas.microsoft.com/office/powerpoint/2010/main" val="1528687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B450-67D6-4921-878C-1D0068B8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6466E-EBBF-49A1-865B-62F84BD9D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3726647" cy="402336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Appointment only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SPC Webpage:</a:t>
            </a:r>
          </a:p>
          <a:p>
            <a:pPr marL="201168" lvl="1" indent="0">
              <a:buNone/>
            </a:pPr>
            <a:r>
              <a:rPr lang="en-US" sz="2400" dirty="0"/>
              <a:t>https://hsc.unm.edu/hslic/resources/special-collections.html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6EF3FA-AEEE-413F-B326-761C1BE2F1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4" t="2922" r="3669" b="2922"/>
          <a:stretch/>
        </p:blipFill>
        <p:spPr>
          <a:xfrm>
            <a:off x="5731096" y="1994746"/>
            <a:ext cx="4880610" cy="3874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160D9B-9711-4A98-8091-8DA2B3C35137}"/>
              </a:ext>
            </a:extLst>
          </p:cNvPr>
          <p:cNvSpPr txBox="1"/>
          <p:nvPr/>
        </p:nvSpPr>
        <p:spPr>
          <a:xfrm>
            <a:off x="2558686" y="4786604"/>
            <a:ext cx="3077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Women in Space astronaut medical evaluation, Lovelace Clinic, 1960</a:t>
            </a:r>
          </a:p>
        </p:txBody>
      </p:sp>
    </p:spTree>
    <p:extLst>
      <p:ext uri="{BB962C8B-B14F-4D97-AF65-F5344CB8AC3E}">
        <p14:creationId xmlns:p14="http://schemas.microsoft.com/office/powerpoint/2010/main" val="1160750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AD45-3427-4482-A855-544E88C0C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Collections research guide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4A27AA-63DB-436E-9174-9ABDA57B8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44"/>
          <a:stretch/>
        </p:blipFill>
        <p:spPr>
          <a:xfrm>
            <a:off x="2158175" y="1943953"/>
            <a:ext cx="7875649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9361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D83C-E95A-46CF-853C-FAEDFD7EA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943ED-6087-4DC2-8232-925A9D411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UNM HSC Digital Repository</a:t>
            </a:r>
          </a:p>
          <a:p>
            <a:r>
              <a:rPr lang="en-US" sz="2800" dirty="0"/>
              <a:t>New Mexico Digital Collections</a:t>
            </a:r>
          </a:p>
          <a:p>
            <a:r>
              <a:rPr lang="en-US" sz="2800" dirty="0"/>
              <a:t>Archive-It</a:t>
            </a:r>
          </a:p>
          <a:p>
            <a:r>
              <a:rPr lang="en-US" sz="2800" dirty="0"/>
              <a:t>New Mexico Archives Online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10D9E-AE75-4C15-8375-D4A0B44681E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067" y="1970532"/>
            <a:ext cx="4051922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6B62A8-72AA-448E-AC4B-06EC5B22178F}"/>
              </a:ext>
            </a:extLst>
          </p:cNvPr>
          <p:cNvSpPr txBox="1"/>
          <p:nvPr/>
        </p:nvSpPr>
        <p:spPr>
          <a:xfrm>
            <a:off x="4273420" y="4861249"/>
            <a:ext cx="2118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Dr. Ziegler doing surgery, Española, 1949 </a:t>
            </a:r>
          </a:p>
        </p:txBody>
      </p:sp>
    </p:spTree>
    <p:extLst>
      <p:ext uri="{BB962C8B-B14F-4D97-AF65-F5344CB8AC3E}">
        <p14:creationId xmlns:p14="http://schemas.microsoft.com/office/powerpoint/2010/main" val="153081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96869-46F5-404F-ADEA-095A778D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1C34BE-471C-42FA-9245-D07A1E6D8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7400" y="2004883"/>
            <a:ext cx="5827060" cy="4022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1DF136-737A-4268-A400-56F43641F987}"/>
              </a:ext>
            </a:extLst>
          </p:cNvPr>
          <p:cNvSpPr txBox="1"/>
          <p:nvPr/>
        </p:nvSpPr>
        <p:spPr>
          <a:xfrm>
            <a:off x="8854751" y="4861249"/>
            <a:ext cx="1800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Memorial Hospital, Albuquerque</a:t>
            </a:r>
          </a:p>
        </p:txBody>
      </p:sp>
    </p:spTree>
    <p:extLst>
      <p:ext uri="{BB962C8B-B14F-4D97-AF65-F5344CB8AC3E}">
        <p14:creationId xmlns:p14="http://schemas.microsoft.com/office/powerpoint/2010/main" val="106497512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2">
      <a:dk1>
        <a:srgbClr val="000000"/>
      </a:dk1>
      <a:lt1>
        <a:srgbClr val="FFFFFF"/>
      </a:lt1>
      <a:dk2>
        <a:srgbClr val="63666A"/>
      </a:dk2>
      <a:lt2>
        <a:srgbClr val="A7A8AA"/>
      </a:lt2>
      <a:accent1>
        <a:srgbClr val="BA0C2F"/>
      </a:accent1>
      <a:accent2>
        <a:srgbClr val="BA0C2F"/>
      </a:accent2>
      <a:accent3>
        <a:srgbClr val="008A86"/>
      </a:accent3>
      <a:accent4>
        <a:srgbClr val="ED8B00"/>
      </a:accent4>
      <a:accent5>
        <a:srgbClr val="A8AA19"/>
      </a:accent5>
      <a:accent6>
        <a:srgbClr val="C05131"/>
      </a:accent6>
      <a:hlink>
        <a:srgbClr val="008A86"/>
      </a:hlink>
      <a:folHlink>
        <a:srgbClr val="BA0C2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788</TotalTime>
  <Words>126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Retrospect</vt:lpstr>
      <vt:lpstr>UNM HSLIC  Special Collections</vt:lpstr>
      <vt:lpstr>Collecting strengths</vt:lpstr>
      <vt:lpstr>HSLIC Special Collections</vt:lpstr>
      <vt:lpstr>Accessing materials</vt:lpstr>
      <vt:lpstr>Special Collections research guide</vt:lpstr>
      <vt:lpstr>Online 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Ethan Gregory Rule</dc:creator>
  <cp:lastModifiedBy>Negraru, Ada, DCA</cp:lastModifiedBy>
  <cp:revision>121</cp:revision>
  <dcterms:created xsi:type="dcterms:W3CDTF">2017-06-25T02:05:31Z</dcterms:created>
  <dcterms:modified xsi:type="dcterms:W3CDTF">2024-07-17T22:06:38Z</dcterms:modified>
</cp:coreProperties>
</file>